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8" r:id="rId5"/>
    <p:sldId id="273" r:id="rId6"/>
    <p:sldId id="271" r:id="rId7"/>
    <p:sldId id="272" r:id="rId8"/>
    <p:sldId id="270" r:id="rId9"/>
    <p:sldId id="269" r:id="rId10"/>
    <p:sldId id="261" r:id="rId11"/>
    <p:sldId id="262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DCD2E-8C9D-4E82-BEE4-6BFC32EAC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C24795-9B17-44F5-A32D-9353030A5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032A24-FD88-4AE3-BD1E-E6EA11BD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5C3F3E-0E4E-44B8-B2A8-9B8CC142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EBBFDD-FFCD-47A6-92CF-417ACBEF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186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45230-02C8-40B0-947D-3BC71AF7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121513-74B6-4FE0-9346-FD073E149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A7266-AE9A-4B0A-9759-D3AEBC57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079B9-1240-4777-B605-F52760B2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43FFEE-8564-406E-B861-001EC4B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179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A73A95-E9E5-4A7C-AB6F-2AA669205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81D650-9E56-48D7-A30A-14F24DD42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93F99-FD90-4449-9656-3A504B82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5D7F35-B089-446B-A7C3-E15E05D6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CFE4FC-8094-4BDA-A903-FA826932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243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1745E-F0D5-4E9A-B32D-4EFF54A4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3F3023-2F1C-4003-BB32-A1C01B41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CB4CBA-6475-4EF9-9DCB-1A0881D2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5A80FF-F96F-492F-88EF-7D654DF9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CC7A45-F16B-4909-B416-8BC4C0B9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09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19C8A-A373-44C1-8D50-E6349CA2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232E1-DA3D-4945-BE77-E45D22D6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A7CAC9-AD9A-4CA7-AA23-DE1AC0C9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869A59-0CDF-430E-B155-789CDD9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489770-175B-4892-9A8C-74432CEC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977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DD7EA-AA9A-4AED-9213-78959850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BF4C52-DD9D-4079-AC2B-7756CAC7D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9C6D95-C77C-47BF-961F-FCDA9408D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306110-E2D0-416C-835B-0998AB87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F2AE55-ECC7-41EC-A33F-79A061D8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758198-CE6F-464C-A535-41C22575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876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FEEE3-2B30-4F74-843D-B0AA9AE2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F747D8-F031-40A4-BBEA-41DD080B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3EC550-72D2-41F9-91C5-49EBEE37E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9DF088-6B38-4A02-AB4B-8316AD25F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7AC3EC-EE60-41F4-9810-32B700DDD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129A703-C5C4-48D6-963E-F46F9D0C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2A8804-70A5-425F-849E-73BE018C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8D3C9D4-FAA0-4A41-A894-FC94B174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32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7480E-E548-4254-BBD6-D6B85B30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A9B6C7-F238-468F-87F8-7002CE21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3C7066-32BC-406F-B1EA-9077A096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85EBF9-E535-41C1-9224-604B3D2A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22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A226332-F9C7-483D-A380-3AD2025A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3E4113C-5FC3-4206-97C6-75D105C1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45B3A1-B25F-4DC4-BDE6-B10493BE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009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34FCC-AE2C-473B-8000-09BF264E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58BD93-4C8D-4762-8A2A-2FACF306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229105-80AF-4DC6-960A-D692A2718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F350DB-AFC4-4ACD-BA71-44A33E77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7B31B3-D6F6-4DB1-B22D-107D73C3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6AF754-4791-41CC-8C44-CD7958DA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310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8392C-A9B9-4510-964F-EA73D76F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868AF7-8826-4D2F-918D-04F0157C5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B01BC7-7C87-47E7-B5D8-5CD847F8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9DE8DE-E7E4-44BA-9FA5-6ECA1F5F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A09F56-F293-4532-9999-82F65230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ED39A5-637B-4D7A-9039-8A5C9E59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7BFD431-2FC5-4AA6-8084-1296D618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12AA18-AC11-407F-8D7A-30342BEB9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032B65-3036-4784-BFD9-10E3950EE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70C6-A559-44F0-8615-98D5A5AD4CAA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2BB163-B04A-4B69-B3FF-B663FEB1C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9BBE1E-64E4-422F-AD98-1FA67179C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560C7-5496-4441-ABA7-13F2756618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313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866F5-9195-4476-8043-64443B53E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Stellingen eenzaamheid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B52396-2BEA-433F-858F-427FC6CA7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Gräbner</a:t>
            </a:r>
            <a:r>
              <a:rPr lang="nl-BE" dirty="0"/>
              <a:t>, </a:t>
            </a:r>
            <a:r>
              <a:rPr lang="nl-BE" dirty="0" err="1"/>
              <a:t>Hechtermans</a:t>
            </a:r>
            <a:r>
              <a:rPr lang="nl-BE" dirty="0"/>
              <a:t>, Kir, </a:t>
            </a:r>
            <a:r>
              <a:rPr lang="nl-BE" dirty="0" err="1"/>
              <a:t>Lammens</a:t>
            </a:r>
            <a:r>
              <a:rPr lang="nl-BE" dirty="0"/>
              <a:t>, Nelles, </a:t>
            </a:r>
            <a:r>
              <a:rPr lang="nl-BE" dirty="0" err="1"/>
              <a:t>Perelka</a:t>
            </a:r>
            <a:r>
              <a:rPr lang="nl-BE" dirty="0"/>
              <a:t> &amp; Vandebeek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BCD552-7D63-4C15-8B17-168645991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4929" l="6643" r="93500">
                        <a14:foregroundMark x1="12357" y1="29857" x2="12357" y2="29857"/>
                        <a14:foregroundMark x1="6714" y1="53214" x2="6714" y2="53214"/>
                        <a14:foregroundMark x1="53929" y1="94929" x2="53929" y2="94929"/>
                        <a14:foregroundMark x1="93500" y1="50286" x2="93500" y2="50286"/>
                        <a14:foregroundMark x1="43786" y1="8714" x2="43786" y2="8714"/>
                        <a14:foregroundMark x1="49071" y1="6500" x2="49071" y2="6500"/>
                        <a14:foregroundMark x1="54571" y1="43786" x2="54571" y2="43786"/>
                        <a14:foregroundMark x1="43571" y1="42071" x2="43571" y2="42071"/>
                        <a14:foregroundMark x1="29857" y1="45714" x2="29857" y2="45714"/>
                        <a14:foregroundMark x1="31214" y1="45357" x2="31214" y2="45357"/>
                        <a14:foregroundMark x1="65571" y1="48071" x2="65571" y2="48071"/>
                        <a14:foregroundMark x1="59357" y1="48714" x2="59357" y2="48714"/>
                        <a14:foregroundMark x1="60286" y1="30571" x2="31429" y2="27286"/>
                        <a14:foregroundMark x1="31429" y1="27286" x2="16714" y2="31071"/>
                        <a14:foregroundMark x1="16714" y1="31071" x2="16643" y2="31214"/>
                        <a14:foregroundMark x1="63857" y1="26643" x2="74286" y2="37143"/>
                        <a14:foregroundMark x1="74286" y1="37143" x2="82214" y2="52000"/>
                        <a14:foregroundMark x1="79143" y1="70571" x2="47571" y2="83429"/>
                        <a14:foregroundMark x1="47571" y1="83429" x2="38500" y2="83500"/>
                        <a14:foregroundMark x1="38500" y1="83500" x2="33643" y2="78786"/>
                        <a14:foregroundMark x1="59429" y1="47429" x2="62286" y2="55286"/>
                        <a14:foregroundMark x1="62286" y1="55286" x2="62286" y2="55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1536" y="4769609"/>
            <a:ext cx="968927" cy="9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nl-BE" sz="2900" dirty="0"/>
              <a:t>Stelling 9:</a:t>
            </a:r>
            <a:br>
              <a:rPr lang="nl-BE" dirty="0"/>
            </a:br>
            <a:r>
              <a:rPr lang="nl-BE" dirty="0"/>
              <a:t>Eenzaam zijn is normaal.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49" y="8421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sz="2900" dirty="0"/>
              <a:t>Stelling 10:</a:t>
            </a:r>
            <a:br>
              <a:rPr lang="nl-BE" dirty="0"/>
            </a:br>
            <a:r>
              <a:rPr lang="nl-BE" dirty="0"/>
              <a:t>Eenzaam zijn betekent weinig zelfvertrouwen hebben.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348065-6C6E-45A6-B1DE-050FB287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2580105"/>
            <a:ext cx="12192000" cy="42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6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sz="3200" dirty="0"/>
              <a:t>Stelling 1:</a:t>
            </a:r>
            <a:br>
              <a:rPr lang="nl-BE" dirty="0"/>
            </a:br>
            <a:r>
              <a:rPr lang="nl-BE" dirty="0"/>
              <a:t>Sociale media en eenzaamheid zijn met elkaar verbonden.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CCE120-895B-411B-B53F-A368C300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326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nl-BE" sz="2900" dirty="0"/>
              <a:t>Stelling 2:</a:t>
            </a:r>
            <a:br>
              <a:rPr lang="nl-BE" dirty="0"/>
            </a:br>
            <a:r>
              <a:rPr lang="nl-BE" dirty="0"/>
              <a:t>Eenzaam zijn staat gelijk aan alleen zijn.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nl-BE" sz="2900" dirty="0"/>
              <a:t>Stelling 3:</a:t>
            </a:r>
            <a:br>
              <a:rPr lang="nl-BE" dirty="0"/>
            </a:br>
            <a:r>
              <a:rPr lang="nl-BE" dirty="0"/>
              <a:t>Eenzaamheid is subjectief.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5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939"/>
            <a:ext cx="10515600" cy="1325563"/>
          </a:xfrm>
        </p:spPr>
        <p:txBody>
          <a:bodyPr/>
          <a:lstStyle/>
          <a:p>
            <a:r>
              <a:rPr lang="nl-BE" sz="2900" dirty="0"/>
              <a:t>Stelling 4:</a:t>
            </a:r>
            <a:br>
              <a:rPr lang="nl-BE" dirty="0"/>
            </a:br>
            <a:r>
              <a:rPr lang="nl-BE" dirty="0"/>
              <a:t>Eenzaamheid komt veel voor.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E98EAC-87C9-47E2-AE1D-07E59E8D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3300" y="2943225"/>
            <a:ext cx="12195300" cy="700694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nl-BE" sz="2900" dirty="0"/>
              <a:t>Stelling 5:</a:t>
            </a:r>
            <a:br>
              <a:rPr lang="nl-BE" dirty="0"/>
            </a:br>
            <a:r>
              <a:rPr lang="nl-BE" dirty="0"/>
              <a:t>Sociale personen kunnen niet eenzaam zijn.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sz="2900" dirty="0"/>
              <a:t>Stelling 6:</a:t>
            </a:r>
            <a:br>
              <a:rPr lang="nl-BE" dirty="0"/>
            </a:br>
            <a:r>
              <a:rPr lang="nl-BE" dirty="0"/>
              <a:t>Als je eenzaam bent, mag je er niet over praten.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196"/>
            <a:ext cx="10515600" cy="1325563"/>
          </a:xfrm>
        </p:spPr>
        <p:txBody>
          <a:bodyPr/>
          <a:lstStyle/>
          <a:p>
            <a:r>
              <a:rPr lang="nl-BE" sz="2900" dirty="0"/>
              <a:t>Stelling 7:</a:t>
            </a:r>
            <a:br>
              <a:rPr lang="nl-BE" dirty="0"/>
            </a:br>
            <a:r>
              <a:rPr lang="nl-BE" dirty="0"/>
              <a:t>Eenzaamheid is niets ernstig.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1923E0-4FFE-44A1-929A-127ADD6E3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67"/>
          <a:stretch/>
        </p:blipFill>
        <p:spPr>
          <a:xfrm>
            <a:off x="0" y="2543174"/>
            <a:ext cx="12192000" cy="47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E3BEE-A0DC-4D68-BEC9-A1EFCB1F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sz="2900" dirty="0"/>
              <a:t>Stelling 8:</a:t>
            </a:r>
            <a:br>
              <a:rPr lang="nl-BE" dirty="0"/>
            </a:br>
            <a:r>
              <a:rPr lang="nl-BE" dirty="0"/>
              <a:t>Je kan aan een persoon zien dat die eenzaam is.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D1F4E8-A479-48D4-AAAB-591133A2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749" y="5888652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870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128</Words>
  <Application>Microsoft Office PowerPoint</Application>
  <PresentationFormat>Breedbeeld</PresentationFormat>
  <Paragraphs>12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Stellingen eenzaamheid</vt:lpstr>
      <vt:lpstr>Stelling 1: Sociale media en eenzaamheid zijn met elkaar verbonden.</vt:lpstr>
      <vt:lpstr>Stelling 2: Eenzaam zijn staat gelijk aan alleen zijn.</vt:lpstr>
      <vt:lpstr>Stelling 3: Eenzaamheid is subjectief.</vt:lpstr>
      <vt:lpstr>Stelling 4: Eenzaamheid komt veel voor.</vt:lpstr>
      <vt:lpstr>Stelling 5: Sociale personen kunnen niet eenzaam zijn.</vt:lpstr>
      <vt:lpstr>Stelling 6: Als je eenzaam bent, mag je er niet over praten.</vt:lpstr>
      <vt:lpstr>Stelling 7: Eenzaamheid is niets ernstig.</vt:lpstr>
      <vt:lpstr>Stelling 8: Je kan aan een persoon zien dat die eenzaam is.</vt:lpstr>
      <vt:lpstr>Stelling 9: Eenzaam zijn is normaal.</vt:lpstr>
      <vt:lpstr>Stelling 10: Eenzaam zijn betekent weinig zelfvertrouwen hebben.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Stellingen eenzaamheid</dc:title>
  <dc:creator>Maarke</dc:creator>
  <cp:lastModifiedBy>nina Hechtermans</cp:lastModifiedBy>
  <cp:revision>21</cp:revision>
  <dcterms:created xsi:type="dcterms:W3CDTF">2020-05-13T12:11:58Z</dcterms:created>
  <dcterms:modified xsi:type="dcterms:W3CDTF">2020-05-27T08:15:09Z</dcterms:modified>
</cp:coreProperties>
</file>